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3" r:id="rId2"/>
    <p:sldId id="477" r:id="rId3"/>
    <p:sldId id="475" r:id="rId4"/>
    <p:sldId id="473" r:id="rId5"/>
    <p:sldId id="478" r:id="rId6"/>
    <p:sldId id="4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BEBEB"/>
    <a:srgbClr val="376092"/>
    <a:srgbClr val="7F7F7F"/>
    <a:srgbClr val="825809"/>
    <a:srgbClr val="FFFFFF"/>
    <a:srgbClr val="4D822A"/>
    <a:srgbClr val="ABB1B0"/>
    <a:srgbClr val="ACACB0"/>
    <a:srgbClr val="A8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711" autoAdjust="0"/>
    <p:restoredTop sz="71808" autoAdjust="0"/>
  </p:normalViewPr>
  <p:slideViewPr>
    <p:cSldViewPr snapToGrid="0">
      <p:cViewPr>
        <p:scale>
          <a:sx n="100" d="100"/>
          <a:sy n="100" d="100"/>
        </p:scale>
        <p:origin x="-101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837D1-9AFA-074D-9F93-7FBAB1736C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43815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971"/>
            <a:ext cx="4619625" cy="4486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98480" y="2009327"/>
            <a:ext cx="2732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Simetria</a:t>
            </a:r>
            <a:endParaRPr lang="en-US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abeçalho - E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680"/>
            <a:ext cx="3263900" cy="744625"/>
          </a:xfrm>
          <a:prstGeom prst="rect">
            <a:avLst/>
          </a:prstGeom>
        </p:spPr>
      </p:pic>
      <p:pic>
        <p:nvPicPr>
          <p:cNvPr id="4" name="Picture 3" descr="Olho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727200"/>
            <a:ext cx="1917256" cy="365772"/>
          </a:xfrm>
          <a:prstGeom prst="rect">
            <a:avLst/>
          </a:prstGeom>
        </p:spPr>
      </p:pic>
      <p:pic>
        <p:nvPicPr>
          <p:cNvPr id="5" name="Picture 4" descr="so_girassoi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7339" y="4133275"/>
            <a:ext cx="3555997" cy="1893453"/>
          </a:xfrm>
          <a:prstGeom prst="rect">
            <a:avLst/>
          </a:prstGeom>
        </p:spPr>
      </p:pic>
      <p:pic>
        <p:nvPicPr>
          <p:cNvPr id="2" name="Picture 1" descr="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9" y="-227511"/>
            <a:ext cx="1901825" cy="35598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99" y="4744083"/>
            <a:ext cx="7556313" cy="1901266"/>
          </a:xfrm>
          <a:prstGeom prst="rect">
            <a:avLst/>
          </a:prstGeom>
        </p:spPr>
      </p:pic>
      <p:pic>
        <p:nvPicPr>
          <p:cNvPr id="5" name="Picture 7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14" y="329938"/>
            <a:ext cx="5197287" cy="42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SIMETRIA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6576" y="1695303"/>
            <a:ext cx="7556313" cy="4144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Calibri"/>
                <a:cs typeface="Calibri"/>
              </a:rPr>
              <a:t>Pode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considerar</a:t>
            </a:r>
            <a:r>
              <a:rPr lang="en-US" sz="2800" dirty="0" smtClean="0">
                <a:latin typeface="Calibri"/>
                <a:cs typeface="Calibri"/>
              </a:rPr>
              <a:t>-se que </a:t>
            </a:r>
            <a:r>
              <a:rPr lang="en-US" sz="2800" dirty="0" err="1">
                <a:latin typeface="Calibri"/>
                <a:cs typeface="Calibri"/>
              </a:rPr>
              <a:t>u</a:t>
            </a:r>
            <a:r>
              <a:rPr lang="en-US" sz="2800" dirty="0" err="1" smtClean="0">
                <a:latin typeface="Calibri"/>
                <a:cs typeface="Calibri"/>
              </a:rPr>
              <a:t>ma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figura</a:t>
            </a:r>
            <a:r>
              <a:rPr lang="en-US" sz="2800" dirty="0" smtClean="0">
                <a:latin typeface="Calibri"/>
                <a:cs typeface="Calibri"/>
              </a:rPr>
              <a:t> é </a:t>
            </a:r>
            <a:r>
              <a:rPr lang="en-US" sz="2800" dirty="0" err="1" smtClean="0">
                <a:latin typeface="Calibri"/>
                <a:cs typeface="Calibri"/>
              </a:rPr>
              <a:t>simetrica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quando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existe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pelo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menos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uma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reta</a:t>
            </a:r>
            <a:r>
              <a:rPr lang="en-US" sz="2800" dirty="0" smtClean="0">
                <a:latin typeface="Calibri"/>
                <a:cs typeface="Calibri"/>
              </a:rPr>
              <a:t> que a divide </a:t>
            </a:r>
            <a:r>
              <a:rPr lang="en-US" sz="2800" dirty="0" err="1" smtClean="0">
                <a:latin typeface="Calibri"/>
                <a:cs typeface="Calibri"/>
              </a:rPr>
              <a:t>em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duas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partes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que se </a:t>
            </a:r>
            <a:r>
              <a:rPr lang="en-US" sz="2800" dirty="0" err="1" smtClean="0">
                <a:latin typeface="Calibri"/>
                <a:cs typeface="Calibri"/>
              </a:rPr>
              <a:t>podem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sobrepor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 err="1" smtClean="0">
                <a:latin typeface="Calibri"/>
                <a:cs typeface="Calibri"/>
              </a:rPr>
              <a:t>ponto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por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ponto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 err="1" smtClean="0">
                <a:latin typeface="Calibri"/>
                <a:cs typeface="Calibri"/>
              </a:rPr>
              <a:t>por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dobragem</a:t>
            </a:r>
            <a:r>
              <a:rPr lang="en-US" sz="2800" dirty="0" smtClean="0">
                <a:latin typeface="Calibri"/>
                <a:cs typeface="Calibri"/>
              </a:rPr>
              <a:t> (</a:t>
            </a:r>
            <a:r>
              <a:rPr lang="en-US" sz="2800" dirty="0" err="1" smtClean="0">
                <a:latin typeface="Calibri"/>
                <a:cs typeface="Calibri"/>
              </a:rPr>
              <a:t>reflexão</a:t>
            </a:r>
            <a:r>
              <a:rPr lang="en-US" sz="2800" dirty="0" smtClean="0">
                <a:latin typeface="Calibri"/>
                <a:cs typeface="Calibri"/>
              </a:rPr>
              <a:t>).</a:t>
            </a:r>
          </a:p>
          <a:p>
            <a:pPr algn="just"/>
            <a:r>
              <a:rPr lang="en-US" sz="2800" dirty="0" smtClean="0">
                <a:latin typeface="Calibri"/>
                <a:cs typeface="Calibri"/>
              </a:rPr>
              <a:t>A </a:t>
            </a:r>
            <a:r>
              <a:rPr lang="en-US" sz="2800" dirty="0" err="1" smtClean="0">
                <a:latin typeface="Calibri"/>
                <a:cs typeface="Calibri"/>
              </a:rPr>
              <a:t>essa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reta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dá</a:t>
            </a:r>
            <a:r>
              <a:rPr lang="en-US" sz="2800" dirty="0" smtClean="0">
                <a:latin typeface="Calibri"/>
                <a:cs typeface="Calibri"/>
              </a:rPr>
              <a:t>-se o </a:t>
            </a:r>
            <a:r>
              <a:rPr lang="en-US" sz="2800" dirty="0" err="1" smtClean="0">
                <a:latin typeface="Calibri"/>
                <a:cs typeface="Calibri"/>
              </a:rPr>
              <a:t>nome</a:t>
            </a:r>
            <a:r>
              <a:rPr lang="en-US" sz="2800" dirty="0" smtClean="0">
                <a:latin typeface="Calibri"/>
                <a:cs typeface="Calibri"/>
              </a:rPr>
              <a:t> de </a:t>
            </a:r>
            <a:r>
              <a:rPr lang="en-US" sz="2800" dirty="0" err="1" smtClean="0">
                <a:latin typeface="Calibri"/>
                <a:cs typeface="Calibri"/>
              </a:rPr>
              <a:t>eixo</a:t>
            </a:r>
            <a:r>
              <a:rPr lang="en-US" sz="2800" dirty="0" smtClean="0">
                <a:latin typeface="Calibri"/>
                <a:cs typeface="Calibri"/>
              </a:rPr>
              <a:t> de </a:t>
            </a:r>
            <a:r>
              <a:rPr lang="en-US" sz="2800" dirty="0" err="1" smtClean="0">
                <a:latin typeface="Calibri"/>
                <a:cs typeface="Calibri"/>
              </a:rPr>
              <a:t>simetria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8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274"/>
            <a:ext cx="8229600" cy="55488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surgem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, </a:t>
            </a:r>
            <a:r>
              <a:rPr lang="en-US" dirty="0" err="1" smtClean="0"/>
              <a:t>poderemos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perante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de </a:t>
            </a:r>
            <a:r>
              <a:rPr lang="en-US" dirty="0" smtClean="0">
                <a:solidFill>
                  <a:srgbClr val="F6CC7D"/>
                </a:solidFill>
              </a:rPr>
              <a:t>SIMETRIA.</a:t>
            </a: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F6CC7D"/>
                </a:solidFill>
              </a:rPr>
              <a:t>Vê</a:t>
            </a:r>
            <a:r>
              <a:rPr lang="en-US" dirty="0" smtClean="0">
                <a:solidFill>
                  <a:srgbClr val="F6CC7D"/>
                </a:solidFill>
              </a:rPr>
              <a:t> </a:t>
            </a:r>
            <a:r>
              <a:rPr lang="en-US" dirty="0" err="1" smtClean="0">
                <a:solidFill>
                  <a:srgbClr val="F6CC7D"/>
                </a:solidFill>
              </a:rPr>
              <a:t>os</a:t>
            </a:r>
            <a:r>
              <a:rPr lang="en-US" dirty="0" smtClean="0">
                <a:solidFill>
                  <a:srgbClr val="F6CC7D"/>
                </a:solidFill>
              </a:rPr>
              <a:t> </a:t>
            </a:r>
            <a:r>
              <a:rPr lang="en-US" dirty="0" err="1" smtClean="0">
                <a:solidFill>
                  <a:srgbClr val="F6CC7D"/>
                </a:solidFill>
              </a:rPr>
              <a:t>exemplos</a:t>
            </a:r>
            <a:r>
              <a:rPr lang="en-US" dirty="0" smtClean="0">
                <a:solidFill>
                  <a:srgbClr val="F6CC7D"/>
                </a:solidFill>
              </a:rPr>
              <a:t>: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2" y="588475"/>
            <a:ext cx="8434623" cy="5623082"/>
          </a:xfrm>
          <a:prstGeom prst="rect">
            <a:avLst/>
          </a:prstGeom>
        </p:spPr>
      </p:pic>
      <p:cxnSp>
        <p:nvCxnSpPr>
          <p:cNvPr id="6" name="Conexão recta 5"/>
          <p:cNvCxnSpPr/>
          <p:nvPr/>
        </p:nvCxnSpPr>
        <p:spPr>
          <a:xfrm flipV="1">
            <a:off x="4649893" y="181069"/>
            <a:ext cx="0" cy="652754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3" y="-853414"/>
            <a:ext cx="8506859" cy="8506859"/>
          </a:xfrm>
          <a:prstGeom prst="rect">
            <a:avLst/>
          </a:prstGeom>
        </p:spPr>
      </p:pic>
      <p:cxnSp>
        <p:nvCxnSpPr>
          <p:cNvPr id="9" name="Conexão recta 8"/>
          <p:cNvCxnSpPr/>
          <p:nvPr/>
        </p:nvCxnSpPr>
        <p:spPr>
          <a:xfrm>
            <a:off x="4421975" y="-967563"/>
            <a:ext cx="0" cy="8825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236" y="308238"/>
            <a:ext cx="15553415" cy="6273210"/>
          </a:xfrm>
          <a:prstGeom prst="rect">
            <a:avLst/>
          </a:prstGeom>
        </p:spPr>
      </p:pic>
      <p:cxnSp>
        <p:nvCxnSpPr>
          <p:cNvPr id="13" name="Conexão recta 12"/>
          <p:cNvCxnSpPr/>
          <p:nvPr/>
        </p:nvCxnSpPr>
        <p:spPr>
          <a:xfrm>
            <a:off x="4574375" y="-815163"/>
            <a:ext cx="0" cy="8825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7" y="1"/>
            <a:ext cx="6863922" cy="6884050"/>
          </a:xfrm>
          <a:prstGeom prst="rect">
            <a:avLst/>
          </a:prstGeom>
        </p:spPr>
      </p:pic>
      <p:cxnSp>
        <p:nvCxnSpPr>
          <p:cNvPr id="15" name="Conexão recta 14"/>
          <p:cNvCxnSpPr/>
          <p:nvPr/>
        </p:nvCxnSpPr>
        <p:spPr>
          <a:xfrm>
            <a:off x="4574375" y="-577703"/>
            <a:ext cx="0" cy="8825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 rot="5400000">
            <a:off x="4615474" y="-967563"/>
            <a:ext cx="0" cy="8825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269438a3c7975901926cf2c3e077b3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1" y="846474"/>
            <a:ext cx="3830542" cy="2942600"/>
          </a:xfrm>
          <a:prstGeom prst="rect">
            <a:avLst/>
          </a:prstGeom>
        </p:spPr>
      </p:pic>
      <p:pic>
        <p:nvPicPr>
          <p:cNvPr id="8" name="Picture 7" descr="photoshop_ou_simetr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3" y="4697613"/>
            <a:ext cx="2240505" cy="1679554"/>
          </a:xfrm>
          <a:prstGeom prst="rect">
            <a:avLst/>
          </a:prstGeom>
        </p:spPr>
      </p:pic>
      <p:pic>
        <p:nvPicPr>
          <p:cNvPr id="10" name="Picture 9" descr="images (3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19" y="4697614"/>
            <a:ext cx="1350362" cy="16795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7210" y="402653"/>
            <a:ext cx="191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Exemplos</a:t>
            </a:r>
            <a:endParaRPr lang="en-US" sz="2400" b="1" dirty="0">
              <a:solidFill>
                <a:schemeClr val="accent2">
                  <a:lumMod val="75000"/>
                  <a:lumOff val="25000"/>
                </a:schemeClr>
              </a:solidFill>
              <a:latin typeface="Handwriting - Dakota"/>
              <a:cs typeface="Handwriting - Dakota"/>
            </a:endParaRPr>
          </a:p>
          <a:p>
            <a:pPr algn="r"/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d</a:t>
            </a:r>
            <a:r>
              <a:rPr lang="en-US" sz="24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e </a:t>
            </a:r>
            <a:r>
              <a:rPr lang="en-US" sz="2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Simetria</a:t>
            </a:r>
            <a:endParaRPr lang="en-US" sz="2400" b="1" dirty="0">
              <a:solidFill>
                <a:schemeClr val="accent2">
                  <a:lumMod val="75000"/>
                  <a:lumOff val="25000"/>
                </a:schemeClr>
              </a:solidFill>
              <a:latin typeface="Handwriting - Dakota"/>
              <a:cs typeface="Handwriting - Dakota"/>
            </a:endParaRPr>
          </a:p>
        </p:txBody>
      </p:sp>
      <p:pic>
        <p:nvPicPr>
          <p:cNvPr id="14" name="Picture 13" descr="images (4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96" y="2612023"/>
            <a:ext cx="1635880" cy="1635880"/>
          </a:xfrm>
          <a:prstGeom prst="rect">
            <a:avLst/>
          </a:prstGeom>
        </p:spPr>
      </p:pic>
      <p:pic>
        <p:nvPicPr>
          <p:cNvPr id="16" name="Picture 15" descr="axi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81" y="398906"/>
            <a:ext cx="1905397" cy="190539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519278" y="68707"/>
            <a:ext cx="0" cy="4490593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09700" y="4064000"/>
            <a:ext cx="0" cy="2628900"/>
          </a:xfrm>
          <a:prstGeom prst="line">
            <a:avLst/>
          </a:prstGeom>
          <a:ln w="762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30600" y="4064000"/>
            <a:ext cx="0" cy="262890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5921" y="281948"/>
            <a:ext cx="3401754" cy="443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Exemplos</a:t>
            </a:r>
            <a:r>
              <a:rPr lang="en-US" dirty="0" smtClean="0">
                <a:latin typeface="Calibri"/>
                <a:cs typeface="Calibri"/>
              </a:rPr>
              <a:t> com 1 </a:t>
            </a:r>
            <a:r>
              <a:rPr lang="en-US" dirty="0" err="1" smtClean="0">
                <a:latin typeface="Calibri"/>
                <a:cs typeface="Calibri"/>
              </a:rPr>
              <a:t>eixo</a:t>
            </a:r>
            <a:r>
              <a:rPr lang="en-US" dirty="0" smtClean="0">
                <a:latin typeface="Calibri"/>
                <a:cs typeface="Calibri"/>
              </a:rPr>
              <a:t> de </a:t>
            </a:r>
            <a:r>
              <a:rPr lang="en-US" dirty="0" err="1" smtClean="0">
                <a:latin typeface="Calibri"/>
                <a:cs typeface="Calibri"/>
              </a:rPr>
              <a:t>simetria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4913" y="1816854"/>
            <a:ext cx="1691573" cy="17407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Exemplos</a:t>
            </a:r>
            <a:r>
              <a:rPr lang="en-US" dirty="0" smtClean="0">
                <a:latin typeface="Calibri"/>
                <a:cs typeface="Calibri"/>
              </a:rPr>
              <a:t> com 2 </a:t>
            </a:r>
            <a:r>
              <a:rPr lang="en-US" dirty="0" err="1" smtClean="0">
                <a:latin typeface="Calibri"/>
                <a:cs typeface="Calibri"/>
              </a:rPr>
              <a:t>ou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mais</a:t>
            </a:r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err="1" smtClean="0">
                <a:latin typeface="Calibri"/>
                <a:cs typeface="Calibri"/>
              </a:rPr>
              <a:t>eixos</a:t>
            </a:r>
            <a:r>
              <a:rPr lang="en-US" dirty="0" smtClean="0">
                <a:latin typeface="Calibri"/>
                <a:cs typeface="Calibri"/>
              </a:rPr>
              <a:t> de </a:t>
            </a:r>
            <a:r>
              <a:rPr lang="en-US" dirty="0" err="1" smtClean="0">
                <a:latin typeface="Calibri"/>
                <a:cs typeface="Calibri"/>
              </a:rPr>
              <a:t>simetria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872781" y="3416300"/>
            <a:ext cx="2127604" cy="13663"/>
          </a:xfrm>
          <a:prstGeom prst="line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67296" y="2507106"/>
            <a:ext cx="0" cy="2190507"/>
          </a:xfrm>
          <a:prstGeom prst="line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016396" y="68705"/>
            <a:ext cx="1635880" cy="2304304"/>
          </a:xfrm>
          <a:prstGeom prst="line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lide-4-72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4697614"/>
            <a:ext cx="2095500" cy="18288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V="1">
            <a:off x="5535816" y="4697613"/>
            <a:ext cx="2095500" cy="1967112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63021" y="4508500"/>
            <a:ext cx="2389681" cy="2184400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68695" y="5575300"/>
            <a:ext cx="2679933" cy="0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657862" y="4559300"/>
            <a:ext cx="0" cy="2247902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E agora…</a:t>
            </a:r>
            <a:endParaRPr lang="en-US" sz="5400" dirty="0"/>
          </a:p>
          <a:p>
            <a:pPr algn="ctr"/>
            <a:endParaRPr lang="en-US" sz="5400" dirty="0" smtClean="0"/>
          </a:p>
          <a:p>
            <a:pPr marL="0" indent="0" algn="ctr">
              <a:buNone/>
            </a:pPr>
            <a:r>
              <a:rPr lang="en-US" sz="5400" dirty="0" err="1" smtClean="0"/>
              <a:t>Bom</a:t>
            </a:r>
            <a:r>
              <a:rPr lang="en-US" sz="5400" dirty="0" smtClean="0"/>
              <a:t> </a:t>
            </a:r>
            <a:r>
              <a:rPr lang="en-US" sz="5400" dirty="0" err="1" smtClean="0"/>
              <a:t>Trabalho</a:t>
            </a:r>
            <a:r>
              <a:rPr lang="en-US" sz="5400" dirty="0" smtClean="0"/>
              <a:t>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82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108</Words>
  <Application>Microsoft Office PowerPoint</Application>
  <PresentationFormat>Apresentação no Ecrã (4:3)</PresentationFormat>
  <Paragraphs>17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Five Rules</vt:lpstr>
      <vt:lpstr>Apresentação do PowerPoint</vt:lpstr>
      <vt:lpstr>Apresentação do PowerPoint</vt:lpstr>
      <vt:lpstr>SIMETRIA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2021-02-11T17:54:18Z</dcterms:modified>
</cp:coreProperties>
</file>