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4" r:id="rId4"/>
    <p:sldId id="261" r:id="rId5"/>
    <p:sldId id="265" r:id="rId6"/>
    <p:sldId id="266" r:id="rId7"/>
    <p:sldId id="267" r:id="rId8"/>
    <p:sldId id="268" r:id="rId9"/>
    <p:sldId id="269" r:id="rId10"/>
    <p:sldId id="270" r:id="rId11"/>
    <p:sldId id="273" r:id="rId12"/>
    <p:sldId id="274" r:id="rId13"/>
    <p:sldId id="275" r:id="rId14"/>
    <p:sldId id="276" r:id="rId15"/>
    <p:sldId id="277" r:id="rId16"/>
    <p:sldId id="278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5" r:id="rId3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43C6C-3888-48FB-8A11-60A92B580A4D}" type="datetimeFigureOut">
              <a:rPr lang="pt-PT" smtClean="0"/>
              <a:t>08/03/2021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22AE0-8625-47CC-B068-30FFF5E94F2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594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9CA4-C106-4419-B80B-A16EE8AA7152}" type="datetime1">
              <a:rPr lang="pt-PT" smtClean="0"/>
              <a:t>08/03/2021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924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CB0D-DE4F-487D-9894-2F0768AB64DA}" type="datetime1">
              <a:rPr lang="pt-PT" smtClean="0"/>
              <a:t>08/03/2021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226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F08D-724C-48E6-8BB4-B25C234069BE}" type="datetime1">
              <a:rPr lang="pt-PT" smtClean="0"/>
              <a:t>08/03/2021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5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C39-848C-4D52-B52A-D78CFEADA5E1}" type="datetime1">
              <a:rPr lang="pt-PT" smtClean="0"/>
              <a:t>08/03/2021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584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25BC-77B9-49B5-9E83-0D6810486D90}" type="datetime1">
              <a:rPr lang="pt-PT" smtClean="0"/>
              <a:t>08/03/2021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181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1B70-0D54-449E-9652-B2E394C1DAA3}" type="datetime1">
              <a:rPr lang="pt-PT" smtClean="0"/>
              <a:t>08/03/2021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870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D6F-3243-4B29-885F-F2F6DA8E47EC}" type="datetime1">
              <a:rPr lang="pt-PT" smtClean="0"/>
              <a:t>08/03/2021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349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A518-E6C7-4553-A363-4F9A8389663D}" type="datetime1">
              <a:rPr lang="pt-PT" smtClean="0"/>
              <a:t>08/03/2021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456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D6D7-1DCE-4A5E-8F88-F50817E0C077}" type="datetime1">
              <a:rPr lang="pt-PT" smtClean="0"/>
              <a:t>08/03/2021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367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0F21-6EBD-488D-BE27-AFC7994C93E8}" type="datetime1">
              <a:rPr lang="pt-PT" smtClean="0"/>
              <a:t>08/03/2021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508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AD6C-0670-4E4C-B9AE-50A48F1377F8}" type="datetime1">
              <a:rPr lang="pt-PT" smtClean="0"/>
              <a:t>08/03/2021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523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C364D-086E-42CB-9F8E-237651943B0C}" type="datetime1">
              <a:rPr lang="pt-PT" smtClean="0"/>
              <a:t>08/03/2021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BC47-E5D6-43D2-952A-2ED03AC0E8D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744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domestika.org/pt/courses/705-ilustracao-de-historias-com-papel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852936"/>
            <a:ext cx="6202955" cy="385236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pt-PT" sz="8800" dirty="0" smtClean="0">
                <a:latin typeface="Jokerman" panose="04090605060D06020702" pitchFamily="82" charset="0"/>
              </a:rPr>
              <a:t>ILUSTRAÇÃO</a:t>
            </a:r>
            <a:endParaRPr lang="pt-PT" sz="8800" dirty="0">
              <a:latin typeface="Jokerman" panose="04090605060D0602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2335729"/>
            <a:ext cx="6400800" cy="648072"/>
          </a:xfrm>
          <a:noFill/>
        </p:spPr>
        <p:txBody>
          <a:bodyPr/>
          <a:lstStyle/>
          <a:p>
            <a:pPr algn="l"/>
            <a:r>
              <a:rPr lang="pt-PT" b="1" dirty="0" smtClean="0"/>
              <a:t>Contar histórias com imagens…</a:t>
            </a:r>
            <a:endParaRPr lang="pt-PT" b="1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97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55576" y="317723"/>
            <a:ext cx="7772400" cy="6630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4000" smtClean="0">
                <a:latin typeface="Jokerman" panose="04090605060D06020702" pitchFamily="82" charset="0"/>
              </a:rPr>
              <a:t>ILUSTRAÇÃO</a:t>
            </a:r>
            <a:endParaRPr lang="pt-PT" sz="4000" dirty="0">
              <a:latin typeface="Jokerman" panose="04090605060D06020702" pitchFamily="82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16" y="1196753"/>
            <a:ext cx="5684168" cy="5220154"/>
          </a:xfrm>
          <a:prstGeom prst="rect">
            <a:avLst/>
          </a:prstGeom>
        </p:spPr>
      </p:pic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97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13083" y="476672"/>
            <a:ext cx="7772400" cy="347131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5400" dirty="0" smtClean="0">
                <a:latin typeface="Jokerman" panose="04090605060D06020702" pitchFamily="82" charset="0"/>
              </a:rPr>
              <a:t>TÉCNICAS DE </a:t>
            </a:r>
            <a:r>
              <a:rPr lang="pt-PT" sz="8000" dirty="0" smtClean="0">
                <a:latin typeface="Jokerman" panose="04090605060D06020702" pitchFamily="82" charset="0"/>
              </a:rPr>
              <a:t>ILUSTRAÇÃO</a:t>
            </a:r>
            <a:endParaRPr lang="pt-PT" sz="8000" dirty="0">
              <a:latin typeface="Jokerman" panose="04090605060D06020702" pitchFamily="8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90871" y="4195732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/>
              <a:t>A ilustração abarca um leque infinito de possibilidades, abrindo espaço para utilização de diversos materiais e técnicas </a:t>
            </a:r>
            <a:r>
              <a:rPr lang="pt-PT" sz="2000" b="1" dirty="0" smtClean="0"/>
              <a:t>expressivas.</a:t>
            </a:r>
          </a:p>
          <a:p>
            <a:pPr algn="just"/>
            <a:endParaRPr lang="pt-PT" sz="2000" b="1" dirty="0"/>
          </a:p>
          <a:p>
            <a:pPr algn="just"/>
            <a:r>
              <a:rPr lang="pt-PT" sz="2000" b="1" dirty="0" smtClean="0"/>
              <a:t>Conseguir </a:t>
            </a:r>
            <a:r>
              <a:rPr lang="pt-PT" sz="2000" b="1" dirty="0"/>
              <a:t>um determinado resultado depende, em grande medida, da escolha de uma técnica e, por isso, é fundamental a </a:t>
            </a:r>
            <a:r>
              <a:rPr lang="pt-PT" sz="2000" b="1" dirty="0" smtClean="0"/>
              <a:t>experimentação.</a:t>
            </a: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68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55576" y="317723"/>
            <a:ext cx="7772400" cy="6630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4000" dirty="0" smtClean="0">
                <a:latin typeface="Jokerman" panose="04090605060D06020702" pitchFamily="82" charset="0"/>
              </a:rPr>
              <a:t>Técnicas de ILUSTRAÇÃO</a:t>
            </a:r>
            <a:endParaRPr lang="pt-PT" sz="4000" dirty="0">
              <a:latin typeface="Jokerman" panose="04090605060D06020702" pitchFamily="82" charset="0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764925" y="1340768"/>
            <a:ext cx="777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b="1" dirty="0" smtClean="0"/>
              <a:t>Podemos ilustrar por meio do desenho, utilizando ferramentas digitais ou não, ou utilizando outras técnicas, como a fotografia, a pintura ou a colagem.</a:t>
            </a:r>
          </a:p>
          <a:p>
            <a:pPr algn="just"/>
            <a:endParaRPr lang="pt-PT" sz="2000" b="1" dirty="0"/>
          </a:p>
          <a:p>
            <a:pPr algn="just"/>
            <a:r>
              <a:rPr lang="pt-PT" sz="2000" b="1" dirty="0" smtClean="0"/>
              <a:t>E agora um exemplo </a:t>
            </a:r>
          </a:p>
          <a:p>
            <a:pPr algn="just"/>
            <a:r>
              <a:rPr lang="pt-PT" sz="2000" b="1" dirty="0" smtClean="0">
                <a:hlinkClick r:id="rId2"/>
              </a:rPr>
              <a:t>https://www.domestika.org/pt/courses/705-ilustracao-de-historias-com-papel</a:t>
            </a:r>
            <a:endParaRPr lang="pt-PT" sz="20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420" y="3861048"/>
            <a:ext cx="4125124" cy="265883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03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55576" y="317723"/>
            <a:ext cx="7772400" cy="6630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4000" dirty="0" smtClean="0">
                <a:latin typeface="Jokerman" panose="04090605060D06020702" pitchFamily="82" charset="0"/>
              </a:rPr>
              <a:t>Exemplos de ILUSTRAÇÕES</a:t>
            </a:r>
            <a:endParaRPr lang="pt-PT" sz="4000" dirty="0">
              <a:latin typeface="Jokerman" panose="04090605060D06020702" pitchFamily="82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6" y="1556792"/>
            <a:ext cx="8244408" cy="4637480"/>
          </a:xfrm>
          <a:prstGeom prst="rect">
            <a:avLst/>
          </a:prstGeom>
        </p:spPr>
      </p:pic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03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55576" y="317723"/>
            <a:ext cx="7772400" cy="6630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4000" dirty="0" smtClean="0">
                <a:latin typeface="Jokerman" panose="04090605060D06020702" pitchFamily="82" charset="0"/>
              </a:rPr>
              <a:t>Exemplos de ILUSTRAÇÕES</a:t>
            </a:r>
            <a:endParaRPr lang="pt-PT" sz="4000" dirty="0">
              <a:latin typeface="Jokerman" panose="04090605060D06020702" pitchFamily="82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33" y="1556792"/>
            <a:ext cx="6880534" cy="4637480"/>
          </a:xfrm>
          <a:prstGeom prst="rect">
            <a:avLst/>
          </a:prstGeom>
        </p:spPr>
      </p:pic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088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55576" y="317723"/>
            <a:ext cx="7772400" cy="6630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4000" dirty="0" smtClean="0">
                <a:latin typeface="Jokerman" panose="04090605060D06020702" pitchFamily="82" charset="0"/>
              </a:rPr>
              <a:t>Exemplos de ILUSTRAÇÕES</a:t>
            </a:r>
            <a:endParaRPr lang="pt-PT" sz="4000" dirty="0">
              <a:latin typeface="Jokerman" panose="04090605060D06020702" pitchFamily="82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55" y="1124744"/>
            <a:ext cx="4028090" cy="5194497"/>
          </a:xfrm>
          <a:prstGeom prst="rect">
            <a:avLst/>
          </a:prstGeom>
        </p:spPr>
      </p:pic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25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55576" y="317723"/>
            <a:ext cx="7772400" cy="6630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4000" dirty="0" smtClean="0">
                <a:latin typeface="Jokerman" panose="04090605060D06020702" pitchFamily="82" charset="0"/>
              </a:rPr>
              <a:t>Exemplos de ILUSTRAÇÕES</a:t>
            </a:r>
            <a:endParaRPr lang="pt-PT" sz="4000" dirty="0">
              <a:latin typeface="Jokerman" panose="04090605060D06020702" pitchFamily="82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39" y="1268760"/>
            <a:ext cx="4267922" cy="5898088"/>
          </a:xfrm>
          <a:prstGeom prst="rect">
            <a:avLst/>
          </a:prstGeom>
        </p:spPr>
      </p:pic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25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55576" y="317723"/>
            <a:ext cx="7772400" cy="6630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4000" dirty="0" smtClean="0">
                <a:latin typeface="Jokerman" panose="04090605060D06020702" pitchFamily="82" charset="0"/>
              </a:rPr>
              <a:t>Exemplos de ILUSTRAÇÕES</a:t>
            </a:r>
            <a:endParaRPr lang="pt-PT" sz="4000" dirty="0">
              <a:latin typeface="Jokerman" panose="04090605060D06020702" pitchFamily="82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594" y="1196752"/>
            <a:ext cx="3490813" cy="5489088"/>
          </a:xfrm>
          <a:prstGeom prst="rect">
            <a:avLst/>
          </a:prstGeom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25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55576" y="317723"/>
            <a:ext cx="7772400" cy="6630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4000" dirty="0" smtClean="0">
                <a:latin typeface="Jokerman" panose="04090605060D06020702" pitchFamily="82" charset="0"/>
              </a:rPr>
              <a:t>Exemplos de ILUSTRAÇÕES</a:t>
            </a:r>
            <a:endParaRPr lang="pt-PT" sz="4000" dirty="0">
              <a:latin typeface="Jokerman" panose="04090605060D06020702" pitchFamily="82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37" y="1196752"/>
            <a:ext cx="2964526" cy="5489088"/>
          </a:xfrm>
          <a:prstGeom prst="rect">
            <a:avLst/>
          </a:prstGeom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87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55576" y="317723"/>
            <a:ext cx="7772400" cy="6630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4000" dirty="0" smtClean="0">
                <a:latin typeface="Jokerman" panose="04090605060D06020702" pitchFamily="82" charset="0"/>
              </a:rPr>
              <a:t>Exemplos de ILUSTRAÇÕES</a:t>
            </a:r>
            <a:endParaRPr lang="pt-PT" sz="4000" dirty="0">
              <a:latin typeface="Jokerman" panose="04090605060D06020702" pitchFamily="82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1268760"/>
            <a:ext cx="4536504" cy="5198219"/>
          </a:xfrm>
          <a:prstGeom prst="rect">
            <a:avLst/>
          </a:prstGeom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87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755576" y="317723"/>
            <a:ext cx="7772400" cy="663005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pt-PT" sz="4000" dirty="0" smtClean="0">
                <a:latin typeface="Jokerman" panose="04090605060D06020702" pitchFamily="82" charset="0"/>
              </a:rPr>
              <a:t>ILUSTRAÇÃO</a:t>
            </a:r>
            <a:endParaRPr lang="pt-PT" sz="4000" dirty="0">
              <a:latin typeface="Jokerman" panose="04090605060D06020702" pitchFamily="82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9" y="1027947"/>
            <a:ext cx="7101522" cy="5652953"/>
          </a:xfrm>
          <a:prstGeom prst="rect">
            <a:avLst/>
          </a:prstGeom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73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55576" y="317723"/>
            <a:ext cx="7772400" cy="6630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4000" dirty="0" smtClean="0">
                <a:latin typeface="Jokerman" panose="04090605060D06020702" pitchFamily="82" charset="0"/>
              </a:rPr>
              <a:t>Exemplos de ILUSTRAÇÕES</a:t>
            </a:r>
            <a:endParaRPr lang="pt-PT" sz="4000" dirty="0">
              <a:latin typeface="Jokerman" panose="04090605060D06020702" pitchFamily="82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08" y="1700808"/>
            <a:ext cx="7668385" cy="4320480"/>
          </a:xfrm>
          <a:prstGeom prst="rect">
            <a:avLst/>
          </a:prstGeom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87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55576" y="317723"/>
            <a:ext cx="7772400" cy="6630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4000" dirty="0" smtClean="0">
                <a:latin typeface="Jokerman" panose="04090605060D06020702" pitchFamily="82" charset="0"/>
              </a:rPr>
              <a:t>Exemplos de ILUSTRAÇÕES</a:t>
            </a:r>
            <a:endParaRPr lang="pt-PT" sz="4000" dirty="0">
              <a:latin typeface="Jokerman" panose="04090605060D06020702" pitchFamily="82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73" y="1124744"/>
            <a:ext cx="3977655" cy="5475125"/>
          </a:xfrm>
          <a:prstGeom prst="rect">
            <a:avLst/>
          </a:prstGeom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87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55576" y="317723"/>
            <a:ext cx="7772400" cy="6630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4000" dirty="0" smtClean="0">
                <a:latin typeface="Jokerman" panose="04090605060D06020702" pitchFamily="82" charset="0"/>
              </a:rPr>
              <a:t>Exemplos de ILUSTRAÇÕES</a:t>
            </a:r>
            <a:endParaRPr lang="pt-PT" sz="4000" dirty="0">
              <a:latin typeface="Jokerman" panose="04090605060D06020702" pitchFamily="82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46" y="1340768"/>
            <a:ext cx="7279308" cy="5145560"/>
          </a:xfrm>
          <a:prstGeom prst="rect">
            <a:avLst/>
          </a:prstGeom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287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55576" y="317723"/>
            <a:ext cx="7772400" cy="6630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4000" dirty="0" smtClean="0">
                <a:latin typeface="Jokerman" panose="04090605060D06020702" pitchFamily="82" charset="0"/>
              </a:rPr>
              <a:t>Exemplos de ILUSTRAÇÕES</a:t>
            </a:r>
            <a:endParaRPr lang="pt-PT" sz="4000" dirty="0">
              <a:latin typeface="Jokerman" panose="04090605060D06020702" pitchFamily="82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73" y="1196752"/>
            <a:ext cx="3977654" cy="5420295"/>
          </a:xfrm>
          <a:prstGeom prst="rect">
            <a:avLst/>
          </a:prstGeom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287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55576" y="317723"/>
            <a:ext cx="7772400" cy="6630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4000" dirty="0" smtClean="0">
                <a:latin typeface="Jokerman" panose="04090605060D06020702" pitchFamily="82" charset="0"/>
              </a:rPr>
              <a:t>Exemplos de ILUSTRAÇÕES</a:t>
            </a:r>
            <a:endParaRPr lang="pt-PT" sz="4000" dirty="0">
              <a:latin typeface="Jokerman" panose="04090605060D06020702" pitchFamily="82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594" y="1321549"/>
            <a:ext cx="3490813" cy="5239494"/>
          </a:xfrm>
          <a:prstGeom prst="rect">
            <a:avLst/>
          </a:prstGeom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287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55576" y="317723"/>
            <a:ext cx="7772400" cy="6630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4000" dirty="0" smtClean="0">
                <a:latin typeface="Jokerman" panose="04090605060D06020702" pitchFamily="82" charset="0"/>
              </a:rPr>
              <a:t>Exemplos de ILUSTRAÇÕES</a:t>
            </a:r>
            <a:endParaRPr lang="pt-PT" sz="4000" dirty="0">
              <a:latin typeface="Jokerman" panose="04090605060D06020702" pitchFamily="82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62" y="1412776"/>
            <a:ext cx="7044076" cy="4866815"/>
          </a:xfrm>
          <a:prstGeom prst="rect">
            <a:avLst/>
          </a:prstGeom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18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55576" y="317723"/>
            <a:ext cx="7772400" cy="6630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4000" dirty="0" smtClean="0">
                <a:latin typeface="Jokerman" panose="04090605060D06020702" pitchFamily="82" charset="0"/>
              </a:rPr>
              <a:t>Exemplos de ILUSTRAÇÕES</a:t>
            </a:r>
            <a:endParaRPr lang="pt-PT" sz="4000" dirty="0">
              <a:latin typeface="Jokerman" panose="04090605060D06020702" pitchFamily="82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45" y="1268760"/>
            <a:ext cx="4545111" cy="5596168"/>
          </a:xfrm>
          <a:prstGeom prst="rect">
            <a:avLst/>
          </a:prstGeom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18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55576" y="317723"/>
            <a:ext cx="7772400" cy="6630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4000" dirty="0" smtClean="0">
                <a:latin typeface="Jokerman" panose="04090605060D06020702" pitchFamily="82" charset="0"/>
              </a:rPr>
              <a:t>Exemplos de ILUSTRAÇÕES</a:t>
            </a:r>
            <a:endParaRPr lang="pt-PT" sz="4000" dirty="0">
              <a:latin typeface="Jokerman" panose="04090605060D06020702" pitchFamily="82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0122"/>
            <a:ext cx="6624736" cy="5362348"/>
          </a:xfrm>
          <a:prstGeom prst="rect">
            <a:avLst/>
          </a:prstGeom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18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55576" y="317723"/>
            <a:ext cx="7772400" cy="6630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4000" dirty="0" smtClean="0">
                <a:latin typeface="Jokerman" panose="04090605060D06020702" pitchFamily="82" charset="0"/>
              </a:rPr>
              <a:t>Exemplos de ILUSTRAÇÕES</a:t>
            </a:r>
            <a:endParaRPr lang="pt-PT" sz="4000" dirty="0">
              <a:latin typeface="Jokerman" panose="04090605060D06020702" pitchFamily="82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78" y="1628800"/>
            <a:ext cx="7604045" cy="4752528"/>
          </a:xfrm>
          <a:prstGeom prst="rect">
            <a:avLst/>
          </a:prstGeom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14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55576" y="317723"/>
            <a:ext cx="7772400" cy="6630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4000" dirty="0" smtClean="0">
                <a:latin typeface="Jokerman" panose="04090605060D06020702" pitchFamily="82" charset="0"/>
              </a:rPr>
              <a:t>Exemplos de ILUSTRAÇÕES</a:t>
            </a:r>
            <a:endParaRPr lang="pt-PT" sz="4000" dirty="0">
              <a:latin typeface="Jokerman" panose="04090605060D06020702" pitchFamily="82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944999" y="2636912"/>
            <a:ext cx="52540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6000" dirty="0" smtClean="0"/>
              <a:t>Bom Trabalho!!!</a:t>
            </a:r>
            <a:endParaRPr lang="pt-PT" sz="6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070463" y="4509120"/>
            <a:ext cx="5182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 sz="1400" dirty="0" smtClean="0"/>
              <a:t>Os diapositivos 2, 3, 4, 5, 6, 7, 8, 9 e 10, deste documento, </a:t>
            </a:r>
          </a:p>
          <a:p>
            <a:pPr algn="r"/>
            <a:r>
              <a:rPr lang="pt-PT" sz="1400" dirty="0" smtClean="0"/>
              <a:t>foram retirados de uma apresentação da RAIZ Editora, elaborada por</a:t>
            </a:r>
            <a:endParaRPr lang="pt-PT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004" y="5010052"/>
            <a:ext cx="4067160" cy="77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14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3"/>
            <a:ext cx="7812868" cy="4710676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755576" y="317723"/>
            <a:ext cx="7772400" cy="6630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4000" smtClean="0">
                <a:latin typeface="Jokerman" panose="04090605060D06020702" pitchFamily="82" charset="0"/>
              </a:rPr>
              <a:t>ILUSTRAÇÃO</a:t>
            </a:r>
            <a:endParaRPr lang="pt-PT" sz="4000" dirty="0">
              <a:latin typeface="Jokerman" panose="04090605060D06020702" pitchFamily="82" charset="0"/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9319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55576" y="317723"/>
            <a:ext cx="7772400" cy="6630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4000" smtClean="0">
                <a:latin typeface="Jokerman" panose="04090605060D06020702" pitchFamily="82" charset="0"/>
              </a:rPr>
              <a:t>ILUSTRAÇÃO</a:t>
            </a:r>
            <a:endParaRPr lang="pt-PT" sz="4000" dirty="0">
              <a:latin typeface="Jokerman" panose="04090605060D06020702" pitchFamily="82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7993"/>
            <a:ext cx="7812868" cy="5265420"/>
          </a:xfrm>
          <a:prstGeom prst="rect">
            <a:avLst/>
          </a:prstGeom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33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55576" y="317723"/>
            <a:ext cx="7772400" cy="6630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4000" smtClean="0">
                <a:latin typeface="Jokerman" panose="04090605060D06020702" pitchFamily="82" charset="0"/>
              </a:rPr>
              <a:t>ILUSTRAÇÃO</a:t>
            </a:r>
            <a:endParaRPr lang="pt-PT" sz="4000" dirty="0">
              <a:latin typeface="Jokerman" panose="04090605060D06020702" pitchFamily="82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1" y="1458068"/>
            <a:ext cx="7560839" cy="4995268"/>
          </a:xfrm>
          <a:prstGeom prst="rect">
            <a:avLst/>
          </a:prstGeom>
        </p:spPr>
      </p:pic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91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55576" y="317723"/>
            <a:ext cx="7772400" cy="6630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4000" smtClean="0">
                <a:latin typeface="Jokerman" panose="04090605060D06020702" pitchFamily="82" charset="0"/>
              </a:rPr>
              <a:t>ILUSTRAÇÃO</a:t>
            </a:r>
            <a:endParaRPr lang="pt-PT" sz="4000" dirty="0">
              <a:latin typeface="Jokerman" panose="04090605060D06020702" pitchFamily="82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33" y="1244487"/>
            <a:ext cx="7745134" cy="5208849"/>
          </a:xfrm>
          <a:prstGeom prst="rect">
            <a:avLst/>
          </a:prstGeom>
        </p:spPr>
      </p:pic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91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55576" y="317723"/>
            <a:ext cx="7772400" cy="6630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4000" smtClean="0">
                <a:latin typeface="Jokerman" panose="04090605060D06020702" pitchFamily="82" charset="0"/>
              </a:rPr>
              <a:t>ILUSTRAÇÃO</a:t>
            </a:r>
            <a:endParaRPr lang="pt-PT" sz="4000" dirty="0">
              <a:latin typeface="Jokerman" panose="04090605060D06020702" pitchFamily="82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992397"/>
            <a:ext cx="6840760" cy="5563819"/>
          </a:xfrm>
          <a:prstGeom prst="rect">
            <a:avLst/>
          </a:prstGeom>
        </p:spPr>
      </p:pic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91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55576" y="317723"/>
            <a:ext cx="7772400" cy="6630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4000" smtClean="0">
                <a:latin typeface="Jokerman" panose="04090605060D06020702" pitchFamily="82" charset="0"/>
              </a:rPr>
              <a:t>ILUSTRAÇÃO</a:t>
            </a:r>
            <a:endParaRPr lang="pt-PT" sz="4000" dirty="0">
              <a:latin typeface="Jokerman" panose="04090605060D06020702" pitchFamily="82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0" y="1078846"/>
            <a:ext cx="7267141" cy="5662522"/>
          </a:xfrm>
          <a:prstGeom prst="rect">
            <a:avLst/>
          </a:prstGeom>
        </p:spPr>
      </p:pic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97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55576" y="317723"/>
            <a:ext cx="7772400" cy="6630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4000" smtClean="0">
                <a:latin typeface="Jokerman" panose="04090605060D06020702" pitchFamily="82" charset="0"/>
              </a:rPr>
              <a:t>ILUSTRAÇÃO</a:t>
            </a:r>
            <a:endParaRPr lang="pt-PT" sz="4000" dirty="0">
              <a:latin typeface="Jokerman" panose="04090605060D06020702" pitchFamily="82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76" y="1124743"/>
            <a:ext cx="7193848" cy="5539513"/>
          </a:xfrm>
          <a:prstGeom prst="rect">
            <a:avLst/>
          </a:prstGeom>
        </p:spPr>
      </p:pic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BC47-E5D6-43D2-952A-2ED03AC0E8DE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97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218</Words>
  <Application>Microsoft Office PowerPoint</Application>
  <PresentationFormat>Apresentação no Ecrã (4:3)</PresentationFormat>
  <Paragraphs>69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29</vt:i4>
      </vt:variant>
    </vt:vector>
  </HeadingPairs>
  <TitlesOfParts>
    <vt:vector size="30" baseType="lpstr">
      <vt:lpstr>Tema do Office</vt:lpstr>
      <vt:lpstr>ILUSTRAÇÃO</vt:lpstr>
      <vt:lpstr>ILUSTRAÇÃO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ILUSTRAÇÃO</dc:title>
  <dc:creator>Koska eu</dc:creator>
  <cp:lastModifiedBy>Koska eu</cp:lastModifiedBy>
  <cp:revision>8</cp:revision>
  <dcterms:created xsi:type="dcterms:W3CDTF">2021-03-08T13:40:47Z</dcterms:created>
  <dcterms:modified xsi:type="dcterms:W3CDTF">2021-03-08T15:40:22Z</dcterms:modified>
</cp:coreProperties>
</file>